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DM Sans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29" d="100"/>
          <a:sy n="29" d="100"/>
        </p:scale>
        <p:origin x="908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SmartShoppy\TASK%202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ccenture%20Project\The%20merge%20Culumn%20now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[TASK 2.csv]Sheet1!PivotTable1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Category</a:t>
            </a:r>
            <a:r>
              <a:rPr lang="en-US" baseline="0"/>
              <a:t> by Reation Type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E12-4A32-9F43-344318E6501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E12-4A32-9F43-344318E6501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E12-4A32-9F43-344318E6501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E12-4A32-9F43-344318E6501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AE12-4A32-9F43-344318E65017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Sheet1!$A$4:$A$9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food</c:v>
                </c:pt>
                <c:pt idx="4">
                  <c:v>technology</c:v>
                </c:pt>
              </c:strCache>
            </c:strRef>
          </c:cat>
          <c:val>
            <c:numRef>
              <c:f>Sheet1!$B$4:$B$9</c:f>
              <c:numCache>
                <c:formatCode>General</c:formatCode>
                <c:ptCount val="5"/>
                <c:pt idx="0">
                  <c:v>1897</c:v>
                </c:pt>
                <c:pt idx="1">
                  <c:v>1796</c:v>
                </c:pt>
                <c:pt idx="2">
                  <c:v>1717</c:v>
                </c:pt>
                <c:pt idx="3">
                  <c:v>1699</c:v>
                </c:pt>
                <c:pt idx="4">
                  <c:v>1698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E12-4A32-9F43-344318E6501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[The merge Culumn now.csv]category by score!PivotTable2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Category</a:t>
            </a:r>
            <a:r>
              <a:rPr lang="en-US" sz="2000" b="1" baseline="0"/>
              <a:t> by Score</a:t>
            </a:r>
            <a:endParaRPr lang="en-US" sz="20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'category by score'!$B$3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'category by score'!$A$4:$A$9</c:f>
              <c:strCache>
                <c:ptCount val="5"/>
                <c:pt idx="0">
                  <c:v>food</c:v>
                </c:pt>
                <c:pt idx="1">
                  <c:v>technology</c:v>
                </c:pt>
                <c:pt idx="2">
                  <c:v>healthy eating</c:v>
                </c:pt>
                <c:pt idx="3">
                  <c:v>science</c:v>
                </c:pt>
                <c:pt idx="4">
                  <c:v>Animals</c:v>
                </c:pt>
              </c:strCache>
            </c:strRef>
          </c:cat>
          <c:val>
            <c:numRef>
              <c:f>'category by score'!$B$4:$B$9</c:f>
              <c:numCache>
                <c:formatCode>General</c:formatCode>
                <c:ptCount val="5"/>
                <c:pt idx="0">
                  <c:v>66676</c:v>
                </c:pt>
                <c:pt idx="1">
                  <c:v>68738</c:v>
                </c:pt>
                <c:pt idx="2">
                  <c:v>69339</c:v>
                </c:pt>
                <c:pt idx="3">
                  <c:v>71168</c:v>
                </c:pt>
                <c:pt idx="4">
                  <c:v>74965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B6-4E39-B832-AEAF3EA795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24286927"/>
        <c:axId val="1218140879"/>
      </c:barChart>
      <c:catAx>
        <c:axId val="3242869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18140879"/>
        <c:crosses val="autoZero"/>
        <c:auto val="1"/>
        <c:lblAlgn val="ctr"/>
        <c:lblOffset val="100"/>
        <c:noMultiLvlLbl val="0"/>
      </c:catAx>
      <c:valAx>
        <c:axId val="12181408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42869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-228600" y="647700"/>
            <a:ext cx="14923600" cy="28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9600" b="1" dirty="0">
                <a:solidFill>
                  <a:schemeClr val="bg1"/>
                </a:solidFill>
              </a:rPr>
              <a:t>Social Buzz content categories Data Analysis</a:t>
            </a:r>
            <a:endParaRPr lang="en-US" sz="10533" b="1" spc="-105" dirty="0">
              <a:solidFill>
                <a:schemeClr val="bg1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964877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02054BF-AC9A-D442-DD32-21D9DEC7AA82}"/>
              </a:ext>
            </a:extLst>
          </p:cNvPr>
          <p:cNvSpPr txBox="1"/>
          <p:nvPr/>
        </p:nvSpPr>
        <p:spPr>
          <a:xfrm>
            <a:off x="10754650" y="61995"/>
            <a:ext cx="753335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top 5 Highest popularity in types of reaction types are, Animal, Science, Health Eating, Food and Technology. </a:t>
            </a:r>
          </a:p>
          <a:p>
            <a:endParaRPr lang="en-US" sz="4000" dirty="0"/>
          </a:p>
          <a:p>
            <a:r>
              <a:rPr lang="en-US" sz="4000" dirty="0"/>
              <a:t>The top 5 Highest popularity in types of Scores are , Animal, Science, Health Eating, Technology, and Food</a:t>
            </a:r>
          </a:p>
          <a:p>
            <a:endParaRPr lang="en-US" sz="4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5540567"/>
            <a:chOff x="0" y="0"/>
            <a:chExt cx="11564591" cy="7387421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5089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endParaRPr lang="en-US" sz="28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endParaRPr lang="en-US" sz="28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endParaRPr lang="en-US" sz="28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endParaRPr lang="en-US" sz="28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endParaRPr lang="en-US" sz="28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6A65A3-6F52-B15D-36EB-D828E8799460}"/>
              </a:ext>
            </a:extLst>
          </p:cNvPr>
          <p:cNvSpPr txBox="1"/>
          <p:nvPr/>
        </p:nvSpPr>
        <p:spPr>
          <a:xfrm>
            <a:off x="8059550" y="2400300"/>
            <a:ext cx="8018650" cy="5285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59EE70-C050-E11D-E1BF-336B5147BA82}"/>
              </a:ext>
            </a:extLst>
          </p:cNvPr>
          <p:cNvSpPr txBox="1"/>
          <p:nvPr/>
        </p:nvSpPr>
        <p:spPr>
          <a:xfrm>
            <a:off x="8405357" y="2188788"/>
            <a:ext cx="754243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Social Buzz is a fast growing technology that need to adapt  quickly to it global scale.</a:t>
            </a: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Accenture has begun a 3 month POC focusing on these task:</a:t>
            </a: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 audit of Social Buzz big data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Recommendations for successful IPO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Analysis to find Social Buzz’ top 5 most popular category content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sz="800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D1A441-3751-47DF-D3AA-E3EC7C3720B8}"/>
              </a:ext>
            </a:extLst>
          </p:cNvPr>
          <p:cNvSpPr txBox="1"/>
          <p:nvPr/>
        </p:nvSpPr>
        <p:spPr>
          <a:xfrm>
            <a:off x="2362200" y="5325260"/>
            <a:ext cx="72648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Analysis to find Social Buzz’s  top 5 most popular categories of content.</a:t>
            </a:r>
            <a:endParaRPr lang="en-US" sz="4400" b="0" i="0" dirty="0">
              <a:solidFill>
                <a:schemeClr val="bg1"/>
              </a:solidFill>
              <a:effectLst/>
              <a:latin typeface="DM Sans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2A4582-9E99-26CE-7A5B-6E7C8E4C6EA3}"/>
              </a:ext>
            </a:extLst>
          </p:cNvPr>
          <p:cNvSpPr txBox="1"/>
          <p:nvPr/>
        </p:nvSpPr>
        <p:spPr>
          <a:xfrm>
            <a:off x="14104434" y="1419900"/>
            <a:ext cx="3684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Andrew Fleming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Chief Technical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8AC498-A8CB-E78E-DDF1-340C637C561D}"/>
              </a:ext>
            </a:extLst>
          </p:cNvPr>
          <p:cNvSpPr txBox="1"/>
          <p:nvPr/>
        </p:nvSpPr>
        <p:spPr>
          <a:xfrm>
            <a:off x="14293092" y="4308992"/>
            <a:ext cx="3488185" cy="1305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55565E-E701-D2AD-B4DE-19C0E94D4B6B}"/>
              </a:ext>
            </a:extLst>
          </p:cNvPr>
          <p:cNvSpPr txBox="1"/>
          <p:nvPr/>
        </p:nvSpPr>
        <p:spPr>
          <a:xfrm>
            <a:off x="14300526" y="4581741"/>
            <a:ext cx="3488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Marcus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Rompton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Senior Principle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7F92AD-44C2-D0A0-1A71-010FB2558B42}"/>
              </a:ext>
            </a:extLst>
          </p:cNvPr>
          <p:cNvSpPr txBox="1"/>
          <p:nvPr/>
        </p:nvSpPr>
        <p:spPr>
          <a:xfrm>
            <a:off x="14104434" y="7173163"/>
            <a:ext cx="43359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Oyewale Charles Oyewusi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Data Analyst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D0FCF68-3341-83CC-B332-E4446EA45A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49958" y="7173163"/>
            <a:ext cx="1675427" cy="16168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9C180B-3449-0D81-23E0-618B68F9DBF4}"/>
              </a:ext>
            </a:extLst>
          </p:cNvPr>
          <p:cNvSpPr txBox="1"/>
          <p:nvPr/>
        </p:nvSpPr>
        <p:spPr>
          <a:xfrm>
            <a:off x="6821363" y="21672"/>
            <a:ext cx="789706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the client and business problem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the dataset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 the data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Analysis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Uncover insight </a:t>
            </a:r>
          </a:p>
          <a:p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662ECC09-1005-B9F0-E7BE-25D4E16C24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3417382"/>
              </p:ext>
            </p:extLst>
          </p:nvPr>
        </p:nvGraphicFramePr>
        <p:xfrm>
          <a:off x="3886200" y="1685151"/>
          <a:ext cx="13112100" cy="7504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FF4B7FAC-94C2-2477-3473-63FDEC4515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6414376"/>
              </p:ext>
            </p:extLst>
          </p:nvPr>
        </p:nvGraphicFramePr>
        <p:xfrm>
          <a:off x="3599277" y="1231450"/>
          <a:ext cx="12783723" cy="76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209</Words>
  <Application>Microsoft Office PowerPoint</Application>
  <PresentationFormat>Custom</PresentationFormat>
  <Paragraphs>71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DM Sans</vt:lpstr>
      <vt:lpstr>Clear Sans Regular Bold</vt:lpstr>
      <vt:lpstr>Wingdings</vt:lpstr>
      <vt:lpstr>Graphik Regular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Oyewale Oyewusi</cp:lastModifiedBy>
  <cp:revision>12</cp:revision>
  <dcterms:created xsi:type="dcterms:W3CDTF">2006-08-16T00:00:00Z</dcterms:created>
  <dcterms:modified xsi:type="dcterms:W3CDTF">2023-11-01T22:47:46Z</dcterms:modified>
  <dc:identifier>DAEhDyfaYKE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2023-11-01T10:48:34Z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4d1d9436-867b-4c66-b96c-2e063561be0c</vt:lpwstr>
  </property>
  <property fmtid="{D5CDD505-2E9C-101B-9397-08002B2CF9AE}" pid="7" name="MSIP_Label_defa4170-0d19-0005-0004-bc88714345d2_ActionId">
    <vt:lpwstr>061c335c-1eac-4dc5-b5b7-666162c6af8d</vt:lpwstr>
  </property>
  <property fmtid="{D5CDD505-2E9C-101B-9397-08002B2CF9AE}" pid="8" name="MSIP_Label_defa4170-0d19-0005-0004-bc88714345d2_ContentBits">
    <vt:lpwstr>0</vt:lpwstr>
  </property>
</Properties>
</file>